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72" r:id="rId9"/>
    <p:sldId id="285" r:id="rId10"/>
    <p:sldId id="264" r:id="rId11"/>
    <p:sldId id="290" r:id="rId12"/>
    <p:sldId id="263" r:id="rId13"/>
    <p:sldId id="274" r:id="rId14"/>
    <p:sldId id="286" r:id="rId15"/>
    <p:sldId id="267" r:id="rId16"/>
    <p:sldId id="275" r:id="rId17"/>
    <p:sldId id="282" r:id="rId18"/>
    <p:sldId id="287" r:id="rId19"/>
    <p:sldId id="269" r:id="rId20"/>
    <p:sldId id="270" r:id="rId21"/>
    <p:sldId id="276" r:id="rId22"/>
    <p:sldId id="283" r:id="rId23"/>
    <p:sldId id="291" r:id="rId24"/>
    <p:sldId id="289" r:id="rId25"/>
    <p:sldId id="288" r:id="rId26"/>
    <p:sldId id="277" r:id="rId27"/>
    <p:sldId id="284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3AD29E3-234F-4D9B-8B05-AB707CDA6A3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DBDD369-48EC-4421-A0AB-12EF7038C32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29E3-234F-4D9B-8B05-AB707CDA6A3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D369-48EC-4421-A0AB-12EF7038C3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29E3-234F-4D9B-8B05-AB707CDA6A3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D369-48EC-4421-A0AB-12EF7038C3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AD29E3-234F-4D9B-8B05-AB707CDA6A3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BDD369-48EC-4421-A0AB-12EF7038C3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3AD29E3-234F-4D9B-8B05-AB707CDA6A3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DBDD369-48EC-4421-A0AB-12EF7038C32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29E3-234F-4D9B-8B05-AB707CDA6A3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D369-48EC-4421-A0AB-12EF7038C3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29E3-234F-4D9B-8B05-AB707CDA6A3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D369-48EC-4421-A0AB-12EF7038C3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AD29E3-234F-4D9B-8B05-AB707CDA6A3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BDD369-48EC-4421-A0AB-12EF7038C3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29E3-234F-4D9B-8B05-AB707CDA6A3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D369-48EC-4421-A0AB-12EF7038C3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AD29E3-234F-4D9B-8B05-AB707CDA6A3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BDD369-48EC-4421-A0AB-12EF7038C32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AD29E3-234F-4D9B-8B05-AB707CDA6A3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BDD369-48EC-4421-A0AB-12EF7038C3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AD29E3-234F-4D9B-8B05-AB707CDA6A3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BDD369-48EC-4421-A0AB-12EF7038C3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76855" cy="6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0371"/>
            <a:ext cx="7543800" cy="7543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609600"/>
            <a:ext cx="8077200" cy="1871906"/>
          </a:xfrm>
          <a:prstGeom prst="rect">
            <a:avLst/>
          </a:prstGeom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lvl="0" algn="ctr"/>
            <a:r>
              <a:rPr lang="en-US" sz="36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CÔ GIÁO ĐẾN DỰ GIỜ </a:t>
            </a:r>
            <a:r>
              <a:rPr lang="en-US" sz="36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5D</a:t>
            </a:r>
            <a:endParaRPr lang="vi-VN" sz="36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607" y="4267200"/>
            <a:ext cx="4132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57200"/>
            <a:ext cx="9144000" cy="487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5791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33400"/>
            <a:ext cx="6019800" cy="6170295"/>
          </a:xfrm>
        </p:spPr>
      </p:pic>
    </p:spTree>
    <p:extLst>
      <p:ext uri="{BB962C8B-B14F-4D97-AF65-F5344CB8AC3E}">
        <p14:creationId xmlns:p14="http://schemas.microsoft.com/office/powerpoint/2010/main" val="14966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327" name="Picture 7" descr="Picture2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t="16463" r="1460" b="4878"/>
          <a:stretch>
            <a:fillRect/>
          </a:stretch>
        </p:blipFill>
        <p:spPr bwMode="auto">
          <a:xfrm>
            <a:off x="685800" y="381000"/>
            <a:ext cx="8026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75822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6002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4114800" cy="1143000"/>
          </a:xfrm>
        </p:spPr>
        <p:txBody>
          <a:bodyPr>
            <a:noAutofit/>
          </a:bodyPr>
          <a:lstStyle/>
          <a:p>
            <a:pPr marL="0" lvl="0" indent="0" algn="l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GIAO VIỆC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25044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467600" cy="4200525"/>
          </a:xfrm>
        </p:spPr>
      </p:pic>
    </p:spTree>
    <p:extLst>
      <p:ext uri="{BB962C8B-B14F-4D97-AF65-F5344CB8AC3E}">
        <p14:creationId xmlns:p14="http://schemas.microsoft.com/office/powerpoint/2010/main" val="16520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7543800" cy="5315478"/>
          </a:xfrm>
        </p:spPr>
      </p:pic>
    </p:spTree>
    <p:extLst>
      <p:ext uri="{BB962C8B-B14F-4D97-AF65-F5344CB8AC3E}">
        <p14:creationId xmlns:p14="http://schemas.microsoft.com/office/powerpoint/2010/main" val="18665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4445000" cy="5920740"/>
          </a:xfrm>
        </p:spPr>
      </p:pic>
    </p:spTree>
    <p:extLst>
      <p:ext uri="{BB962C8B-B14F-4D97-AF65-F5344CB8AC3E}">
        <p14:creationId xmlns:p14="http://schemas.microsoft.com/office/powerpoint/2010/main" val="23183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6552773" cy="4873625"/>
          </a:xfrm>
        </p:spPr>
      </p:pic>
    </p:spTree>
    <p:extLst>
      <p:ext uri="{BB962C8B-B14F-4D97-AF65-F5344CB8AC3E}">
        <p14:creationId xmlns:p14="http://schemas.microsoft.com/office/powerpoint/2010/main" val="6297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6753330" cy="4873625"/>
          </a:xfrm>
        </p:spPr>
      </p:pic>
    </p:spTree>
    <p:extLst>
      <p:ext uri="{BB962C8B-B14F-4D97-AF65-F5344CB8AC3E}">
        <p14:creationId xmlns:p14="http://schemas.microsoft.com/office/powerpoint/2010/main" val="9068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6733851" cy="487362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54102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7467600" cy="4200525"/>
          </a:xfrm>
        </p:spPr>
      </p:pic>
    </p:spTree>
    <p:extLst>
      <p:ext uri="{BB962C8B-B14F-4D97-AF65-F5344CB8AC3E}">
        <p14:creationId xmlns:p14="http://schemas.microsoft.com/office/powerpoint/2010/main" val="14641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044242" cy="4832350"/>
          </a:xfrm>
        </p:spPr>
      </p:pic>
    </p:spTree>
    <p:extLst>
      <p:ext uri="{BB962C8B-B14F-4D97-AF65-F5344CB8AC3E}">
        <p14:creationId xmlns:p14="http://schemas.microsoft.com/office/powerpoint/2010/main" val="41014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5910990" cy="4427537"/>
          </a:xfrm>
        </p:spPr>
      </p:pic>
    </p:spTree>
    <p:extLst>
      <p:ext uri="{BB962C8B-B14F-4D97-AF65-F5344CB8AC3E}">
        <p14:creationId xmlns:p14="http://schemas.microsoft.com/office/powerpoint/2010/main" val="25422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000301" cy="4648200"/>
          </a:xfrm>
        </p:spPr>
      </p:pic>
    </p:spTree>
    <p:extLst>
      <p:ext uri="{BB962C8B-B14F-4D97-AF65-F5344CB8AC3E}">
        <p14:creationId xmlns:p14="http://schemas.microsoft.com/office/powerpoint/2010/main" val="18162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Ca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8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851" name="Picture 3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685800" y="14478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pattFill prst="trellis">
                  <a:fgClr>
                    <a:srgbClr val="FF33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  <a:latin typeface="Times New Roman" pitchFamily="18" charset="0"/>
              </a:rPr>
              <a:t>  </a:t>
            </a:r>
            <a:r>
              <a:rPr lang="en-US" altLang="en-US" sz="2800" u="sng">
                <a:solidFill>
                  <a:schemeClr val="tx2"/>
                </a:solidFill>
                <a:latin typeface="Times New Roman" pitchFamily="18" charset="0"/>
              </a:rPr>
              <a:t>Luyện đọc diễn cảm :</a:t>
            </a: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457200" y="1981200"/>
            <a:ext cx="8458200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pattFill prst="trellis">
                  <a:fgClr>
                    <a:srgbClr val="FF33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CC0000"/>
                </a:solidFill>
                <a:latin typeface="Times New Roman" pitchFamily="18" charset="0"/>
              </a:rPr>
              <a:t> 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Lăng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vua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Hùng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kề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bên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đền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Thượng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,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ẩn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Times New Roman" pitchFamily="18" charset="0"/>
              </a:rPr>
              <a:t>trong</a:t>
            </a:r>
            <a:endParaRPr lang="en-US" altLang="en-US" sz="260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en-US" altLang="en-US" sz="2600" dirty="0" err="1" smtClean="0">
                <a:solidFill>
                  <a:srgbClr val="0000CC"/>
                </a:solidFill>
                <a:latin typeface="Times New Roman" pitchFamily="18" charset="0"/>
              </a:rPr>
              <a:t>rừng</a:t>
            </a:r>
            <a:r>
              <a:rPr lang="en-US" altLang="en-US" sz="26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cây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xanh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xanh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.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Đứng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đây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,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nhìn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ra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xa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,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phong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cảnh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thật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đẹp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.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Bên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Times New Roman" pitchFamily="18" charset="0"/>
              </a:rPr>
              <a:t>phải</a:t>
            </a:r>
            <a:r>
              <a:rPr lang="en-US" altLang="en-US" sz="2600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đỉnh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Ba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Vì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vòi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vọi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,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nơi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Mị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Nương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    </a:t>
            </a:r>
          </a:p>
          <a:p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– con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gái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vua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Hùng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Vương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18 –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theo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Sơn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Tinh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về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trấn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giữ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núi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cao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.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Dãy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Tam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Đảo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như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bức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tường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xanh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sừng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sững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chắn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bên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Times New Roman" pitchFamily="18" charset="0"/>
              </a:rPr>
              <a:t>trái</a:t>
            </a:r>
            <a:r>
              <a:rPr lang="en-US" altLang="en-US" sz="2600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đỡ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lấy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mây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trời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cuồn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cuộn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.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Phía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xa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xa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núi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Sóc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Sơn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,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nơi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in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dấu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chân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ngựa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sắt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Phù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Đổng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,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công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giúp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Hùng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Vương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đánh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thắng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giặc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Ân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xâm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lược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.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Trước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mặt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Ngã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Ba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Hạc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,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nơi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gặp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gỡ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giữa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ba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dòng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sông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lớn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 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tháng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năm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mải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miết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đắp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bồi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phù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sa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xanh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itchFamily="18" charset="0"/>
              </a:rPr>
              <a:t>mát</a:t>
            </a:r>
            <a:r>
              <a:rPr lang="en-US" altLang="en-US" sz="2600" dirty="0">
                <a:solidFill>
                  <a:srgbClr val="0000CC"/>
                </a:solidFill>
                <a:latin typeface="Times New Roman" pitchFamily="18" charset="0"/>
              </a:rPr>
              <a:t> .</a:t>
            </a:r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>
            <a:off x="3886200" y="2362200"/>
            <a:ext cx="914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auto">
          <a:xfrm>
            <a:off x="6705600" y="2362200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6" name="Line 18"/>
          <p:cNvSpPr>
            <a:spLocks noChangeShapeType="1"/>
          </p:cNvSpPr>
          <p:nvPr/>
        </p:nvSpPr>
        <p:spPr bwMode="auto">
          <a:xfrm>
            <a:off x="609600" y="3200400"/>
            <a:ext cx="1295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7" name="Line 19"/>
          <p:cNvSpPr>
            <a:spLocks noChangeShapeType="1"/>
          </p:cNvSpPr>
          <p:nvPr/>
        </p:nvSpPr>
        <p:spPr bwMode="auto">
          <a:xfrm>
            <a:off x="7772400" y="3581400"/>
            <a:ext cx="990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9" name="Line 21"/>
          <p:cNvSpPr>
            <a:spLocks noChangeShapeType="1"/>
          </p:cNvSpPr>
          <p:nvPr/>
        </p:nvSpPr>
        <p:spPr bwMode="auto">
          <a:xfrm>
            <a:off x="6553200" y="3962400"/>
            <a:ext cx="1295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0" name="Line 22"/>
          <p:cNvSpPr>
            <a:spLocks noChangeShapeType="1"/>
          </p:cNvSpPr>
          <p:nvPr/>
        </p:nvSpPr>
        <p:spPr bwMode="auto">
          <a:xfrm>
            <a:off x="1905000" y="4343400"/>
            <a:ext cx="7620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1" name="Line 23"/>
          <p:cNvSpPr>
            <a:spLocks noChangeShapeType="1"/>
          </p:cNvSpPr>
          <p:nvPr/>
        </p:nvSpPr>
        <p:spPr bwMode="auto">
          <a:xfrm>
            <a:off x="1828800" y="4724400"/>
            <a:ext cx="15240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2" name="Line 24"/>
          <p:cNvSpPr>
            <a:spLocks noChangeShapeType="1"/>
          </p:cNvSpPr>
          <p:nvPr/>
        </p:nvSpPr>
        <p:spPr bwMode="auto">
          <a:xfrm>
            <a:off x="2438400" y="5181600"/>
            <a:ext cx="1371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3" name="Line 25"/>
          <p:cNvSpPr>
            <a:spLocks noChangeShapeType="1"/>
          </p:cNvSpPr>
          <p:nvPr/>
        </p:nvSpPr>
        <p:spPr bwMode="auto">
          <a:xfrm>
            <a:off x="2895600" y="5562600"/>
            <a:ext cx="914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4" name="Line 26"/>
          <p:cNvSpPr>
            <a:spLocks noChangeShapeType="1"/>
          </p:cNvSpPr>
          <p:nvPr/>
        </p:nvSpPr>
        <p:spPr bwMode="auto">
          <a:xfrm>
            <a:off x="533400" y="5943600"/>
            <a:ext cx="11430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5" name="Line 27"/>
          <p:cNvSpPr>
            <a:spLocks noChangeShapeType="1"/>
          </p:cNvSpPr>
          <p:nvPr/>
        </p:nvSpPr>
        <p:spPr bwMode="auto">
          <a:xfrm>
            <a:off x="5791200" y="5943600"/>
            <a:ext cx="1295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7" name="Line 29"/>
          <p:cNvSpPr>
            <a:spLocks noChangeShapeType="1"/>
          </p:cNvSpPr>
          <p:nvPr/>
        </p:nvSpPr>
        <p:spPr bwMode="auto">
          <a:xfrm flipH="1">
            <a:off x="3429000" y="2895600"/>
            <a:ext cx="7620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8" name="Line 30"/>
          <p:cNvSpPr>
            <a:spLocks noChangeShapeType="1"/>
          </p:cNvSpPr>
          <p:nvPr/>
        </p:nvSpPr>
        <p:spPr bwMode="auto">
          <a:xfrm flipH="1">
            <a:off x="6477000" y="3657600"/>
            <a:ext cx="7620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9" name="Line 31"/>
          <p:cNvSpPr>
            <a:spLocks noChangeShapeType="1"/>
          </p:cNvSpPr>
          <p:nvPr/>
        </p:nvSpPr>
        <p:spPr bwMode="auto">
          <a:xfrm flipH="1">
            <a:off x="1600200" y="4038600"/>
            <a:ext cx="7620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0" name="Line 32"/>
          <p:cNvSpPr>
            <a:spLocks noChangeShapeType="1"/>
          </p:cNvSpPr>
          <p:nvPr/>
        </p:nvSpPr>
        <p:spPr bwMode="auto">
          <a:xfrm flipH="1">
            <a:off x="7924800" y="4876800"/>
            <a:ext cx="7620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1" name="Line 33"/>
          <p:cNvSpPr>
            <a:spLocks noChangeShapeType="1"/>
          </p:cNvSpPr>
          <p:nvPr/>
        </p:nvSpPr>
        <p:spPr bwMode="auto">
          <a:xfrm flipH="1">
            <a:off x="6934200" y="5257800"/>
            <a:ext cx="7620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6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7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7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7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7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7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7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78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/>
      <p:bldP spid="78863" grpId="0"/>
      <p:bldP spid="78864" grpId="0" animBg="1"/>
      <p:bldP spid="78865" grpId="0" animBg="1"/>
      <p:bldP spid="78866" grpId="0" animBg="1"/>
      <p:bldP spid="78867" grpId="0" animBg="1"/>
      <p:bldP spid="78869" grpId="0" animBg="1"/>
      <p:bldP spid="78870" grpId="0" animBg="1"/>
      <p:bldP spid="78871" grpId="0" animBg="1"/>
      <p:bldP spid="78872" grpId="0" animBg="1"/>
      <p:bldP spid="78873" grpId="0" animBg="1"/>
      <p:bldP spid="78874" grpId="0" animBg="1"/>
      <p:bldP spid="78875" grpId="0" animBg="1"/>
      <p:bldP spid="78877" grpId="0" animBg="1"/>
      <p:bldP spid="78878" grpId="0" animBg="1"/>
      <p:bldP spid="78879" grpId="0" animBg="1"/>
      <p:bldP spid="78880" grpId="0" animBg="1"/>
      <p:bldP spid="7888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23" name="Picture 3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82" y="-6927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69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 descr="Frames PPT 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44001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WordArt 5"/>
          <p:cNvSpPr>
            <a:spLocks noChangeArrowheads="1" noChangeShapeType="1" noTextEdit="1"/>
          </p:cNvSpPr>
          <p:nvPr/>
        </p:nvSpPr>
        <p:spPr bwMode="auto">
          <a:xfrm>
            <a:off x="1951038" y="1222375"/>
            <a:ext cx="5738812" cy="2571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64648"/>
              </a:avLst>
            </a:prstTxWarp>
          </a:bodyPr>
          <a:lstStyle/>
          <a:p>
            <a:pPr algn="ctr"/>
            <a:r>
              <a:rPr lang="vi-VN" sz="2025" b="1" kern="10" dirty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đến đây đã kết thúc.</a:t>
            </a:r>
          </a:p>
        </p:txBody>
      </p:sp>
      <p:sp>
        <p:nvSpPr>
          <p:cNvPr id="64516" name="WordArt 7"/>
          <p:cNvSpPr>
            <a:spLocks noChangeArrowheads="1" noChangeShapeType="1" noTextEdit="1"/>
          </p:cNvSpPr>
          <p:nvPr/>
        </p:nvSpPr>
        <p:spPr bwMode="auto">
          <a:xfrm>
            <a:off x="1649413" y="3494088"/>
            <a:ext cx="5340350" cy="164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25" b="1" kern="10" dirty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rgbClr val="6767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thầy cô mạnh khoẻ. </a:t>
            </a:r>
          </a:p>
          <a:p>
            <a:pPr algn="ctr"/>
            <a:r>
              <a:rPr lang="vi-VN" sz="2025" b="1" kern="10" dirty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rgbClr val="6767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giỏi. </a:t>
            </a:r>
          </a:p>
        </p:txBody>
      </p:sp>
      <p:pic>
        <p:nvPicPr>
          <p:cNvPr id="64517" name="Picture 14" descr="Picture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764">
            <a:off x="6418263" y="4198938"/>
            <a:ext cx="10350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15" descr="hoa 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2181225"/>
            <a:ext cx="132556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8172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838200" y="1066800"/>
            <a:ext cx="2781300" cy="13287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NHỚ NGUỒN</a:t>
            </a:r>
          </a:p>
        </p:txBody>
      </p:sp>
    </p:spTree>
    <p:extLst>
      <p:ext uri="{BB962C8B-B14F-4D97-AF65-F5344CB8AC3E}">
        <p14:creationId xmlns:p14="http://schemas.microsoft.com/office/powerpoint/2010/main" val="186505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219200" y="25908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pattFill prst="trellis">
                  <a:fgClr>
                    <a:srgbClr val="FF33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CC0000"/>
                </a:solidFill>
                <a:latin typeface="Times New Roman" pitchFamily="18" charset="0"/>
              </a:rPr>
              <a:t> 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</a:rPr>
              <a:t>này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</a:rPr>
              <a:t> chia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</a:rPr>
              <a:t>làm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3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đoạn</a:t>
            </a:r>
            <a:endParaRPr lang="en-US" altLang="en-US" sz="28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066800" y="3124200"/>
            <a:ext cx="632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pattFill prst="trellis">
                  <a:fgClr>
                    <a:srgbClr val="FF33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rgbClr val="CC0000"/>
                </a:solidFill>
                <a:latin typeface="Times New Roman" pitchFamily="18" charset="0"/>
              </a:rPr>
              <a:t>* </a:t>
            </a:r>
            <a:r>
              <a:rPr lang="en-US" altLang="en-US" sz="2800" dirty="0" err="1" smtClean="0">
                <a:solidFill>
                  <a:srgbClr val="CC0000"/>
                </a:solidFill>
                <a:latin typeface="Times New Roman" pitchFamily="18" charset="0"/>
              </a:rPr>
              <a:t>Đoạn</a:t>
            </a:r>
            <a:r>
              <a:rPr lang="en-US" altLang="en-US" sz="28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CC0000"/>
                </a:solidFill>
                <a:latin typeface="Times New Roman" pitchFamily="18" charset="0"/>
              </a:rPr>
              <a:t>1 :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</a:rPr>
              <a:t>Từ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</a:rPr>
              <a:t> …….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</a:rPr>
              <a:t>treo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</a:rPr>
              <a:t>chính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</a:rPr>
              <a:t>giữa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066800" y="3657600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pattFill prst="trellis">
                  <a:fgClr>
                    <a:srgbClr val="FF33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rgbClr val="CC0000"/>
                </a:solidFill>
                <a:latin typeface="Times New Roman" pitchFamily="18" charset="0"/>
              </a:rPr>
              <a:t>* </a:t>
            </a:r>
            <a:r>
              <a:rPr lang="en-US" altLang="en-US" sz="2800" dirty="0" err="1" smtClean="0">
                <a:solidFill>
                  <a:srgbClr val="CC0000"/>
                </a:solidFill>
                <a:latin typeface="Times New Roman" pitchFamily="18" charset="0"/>
              </a:rPr>
              <a:t>Đoạn</a:t>
            </a:r>
            <a:r>
              <a:rPr lang="en-US" altLang="en-US" sz="28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CC0000"/>
                </a:solidFill>
                <a:latin typeface="Times New Roman" pitchFamily="18" charset="0"/>
              </a:rPr>
              <a:t>2 :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</a:rPr>
              <a:t>Lăng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</a:rPr>
              <a:t>vua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</a:rPr>
              <a:t>Hùng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</a:rPr>
              <a:t> …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xanh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mát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altLang="en-US" sz="2800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1066800" y="4191000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pattFill prst="trellis">
                  <a:fgClr>
                    <a:srgbClr val="FF33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rgbClr val="CC0000"/>
                </a:solidFill>
                <a:latin typeface="Times New Roman" pitchFamily="18" charset="0"/>
              </a:rPr>
              <a:t>* </a:t>
            </a:r>
            <a:r>
              <a:rPr lang="en-US" altLang="en-US" sz="2800" dirty="0" err="1" smtClean="0">
                <a:solidFill>
                  <a:srgbClr val="CC0000"/>
                </a:solidFill>
                <a:latin typeface="Times New Roman" pitchFamily="18" charset="0"/>
              </a:rPr>
              <a:t>Đoạn</a:t>
            </a:r>
            <a:r>
              <a:rPr lang="en-US" altLang="en-US" sz="28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CC0000"/>
                </a:solidFill>
                <a:latin typeface="Times New Roman" pitchFamily="18" charset="0"/>
              </a:rPr>
              <a:t>3 :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Còn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lại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altLang="en-US" sz="2800" dirty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1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533400"/>
            <a:ext cx="8229600" cy="5257800"/>
          </a:xfrm>
        </p:spPr>
        <p:txBody>
          <a:bodyPr/>
          <a:lstStyle/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GIAO VIỆC </a:t>
            </a:r>
          </a:p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sz="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l/n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5867400" cy="3581400"/>
          </a:xfrm>
        </p:spPr>
      </p:pic>
    </p:spTree>
    <p:extLst>
      <p:ext uri="{BB962C8B-B14F-4D97-AF65-F5344CB8AC3E}">
        <p14:creationId xmlns:p14="http://schemas.microsoft.com/office/powerpoint/2010/main" val="692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3581956" cy="35052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29000"/>
            <a:ext cx="4561268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2988</TotalTime>
  <Words>419</Words>
  <Application>Microsoft Office PowerPoint</Application>
  <PresentationFormat>On-screen Show (4:3)</PresentationFormat>
  <Paragraphs>32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Century Schoolbook</vt:lpstr>
      <vt:lpstr>Times New Roman</vt:lpstr>
      <vt:lpstr>Wingdings</vt:lpstr>
      <vt:lpstr>Wingdings 2</vt:lpstr>
      <vt:lpstr>Oriel</vt:lpstr>
      <vt:lpstr>PowerPoint Presentation</vt:lpstr>
      <vt:lpstr>*Kiểm tra bài cũ: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GIAO VIỆC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</vt:lpstr>
      <vt:lpstr>LUYỆN ĐỌC DIỄN CẢM</vt:lpstr>
      <vt:lpstr>PowerPoint Presentation</vt:lpstr>
      <vt:lpstr>PowerPoint Presentation</vt:lpstr>
      <vt:lpstr>PowerPoint Presentation</vt:lpstr>
    </vt:vector>
  </TitlesOfParts>
  <Company>andongnhi.violet.vn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andongnhi</dc:creator>
  <cp:lastModifiedBy>Manh</cp:lastModifiedBy>
  <cp:revision>30</cp:revision>
  <dcterms:created xsi:type="dcterms:W3CDTF">2019-02-21T13:58:37Z</dcterms:created>
  <dcterms:modified xsi:type="dcterms:W3CDTF">2021-03-08T02:20:11Z</dcterms:modified>
</cp:coreProperties>
</file>